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7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4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62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41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07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66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7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9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29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22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86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1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4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31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0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9.9.2022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31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fueleconomy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23" y="835017"/>
            <a:ext cx="4410720" cy="3215820"/>
          </a:xfrm>
        </p:spPr>
        <p:txBody>
          <a:bodyPr>
            <a:normAutofit/>
          </a:bodyPr>
          <a:lstStyle/>
          <a:p>
            <a:pPr algn="l"/>
            <a:r>
              <a:rPr lang="en-US"/>
              <a:t>Drive It Green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423" y="4050833"/>
            <a:ext cx="4410720" cy="1990529"/>
          </a:xfrm>
        </p:spPr>
        <p:txBody>
          <a:bodyPr>
            <a:normAutofit/>
          </a:bodyPr>
          <a:lstStyle/>
          <a:p>
            <a:pPr algn="l"/>
            <a:endParaRPr lang="tr-TR" dirty="0"/>
          </a:p>
        </p:txBody>
      </p:sp>
      <p:pic>
        <p:nvPicPr>
          <p:cNvPr id="1026" name="Picture 2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4828EC3A-300F-4FBC-9559-5F6AE18F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570" y="1196698"/>
            <a:ext cx="3765692" cy="12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een and black toy car&#10;&#10;Description automatically generated with low confidence">
            <a:extLst>
              <a:ext uri="{FF2B5EF4-FFF2-40B4-BE49-F238E27FC236}">
                <a16:creationId xmlns="" xmlns:a16="http://schemas.microsoft.com/office/drawing/2014/main" id="{BCED51BB-D2A2-45CB-A431-0DFBF1FA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302" y="3204790"/>
            <a:ext cx="3765692" cy="26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2215B0E-25BF-43B0-A261-87141EBD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525" y="4647267"/>
            <a:ext cx="8596668" cy="1400175"/>
          </a:xfrm>
        </p:spPr>
        <p:txBody>
          <a:bodyPr/>
          <a:lstStyle/>
          <a:p>
            <a:pPr algn="ctr"/>
            <a:r>
              <a:rPr lang="en-US" dirty="0"/>
              <a:t>Now, go back and choose another car with better fuel economy.</a:t>
            </a:r>
          </a:p>
          <a:p>
            <a:pPr algn="ctr"/>
            <a:r>
              <a:rPr lang="en-US" dirty="0"/>
              <a:t>Then fill out another car label for this car.</a:t>
            </a:r>
          </a:p>
          <a:p>
            <a:pPr algn="ctr"/>
            <a:r>
              <a:rPr lang="en-US" dirty="0"/>
              <a:t>Answer the questions on the worksheet.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B4EEA5-AA4F-4834-9FD4-0272B3240938}"/>
              </a:ext>
            </a:extLst>
          </p:cNvPr>
          <p:cNvSpPr txBox="1"/>
          <p:nvPr/>
        </p:nvSpPr>
        <p:spPr>
          <a:xfrm>
            <a:off x="6298619" y="1863490"/>
            <a:ext cx="279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SMALLER SIZE</a:t>
            </a:r>
          </a:p>
        </p:txBody>
      </p:sp>
      <p:pic>
        <p:nvPicPr>
          <p:cNvPr id="3" name="Picture 2" descr="A blue car parked in a garage&#10;&#10;Description automatically generated with medium confidence">
            <a:extLst>
              <a:ext uri="{FF2B5EF4-FFF2-40B4-BE49-F238E27FC236}">
                <a16:creationId xmlns="" xmlns:a16="http://schemas.microsoft.com/office/drawing/2014/main" id="{3D055C6C-06BB-48C2-87C1-93D0CC87D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19" y="697831"/>
            <a:ext cx="2394105" cy="1165659"/>
          </a:xfrm>
          <a:prstGeom prst="rect">
            <a:avLst/>
          </a:prstGeom>
        </p:spPr>
      </p:pic>
      <p:pic>
        <p:nvPicPr>
          <p:cNvPr id="4098" name="Picture 2" descr="The Pros &amp; Cons of Hybrid Cars - Rapid Repair">
            <a:extLst>
              <a:ext uri="{FF2B5EF4-FFF2-40B4-BE49-F238E27FC236}">
                <a16:creationId xmlns="" xmlns:a16="http://schemas.microsoft.com/office/drawing/2014/main" id="{D1D30C9B-576F-4543-9B2C-03C7FD7D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175"/>
            <a:ext cx="2657532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CFA737-6A46-47CD-85B1-C4EB3130CEF8}"/>
              </a:ext>
            </a:extLst>
          </p:cNvPr>
          <p:cNvSpPr txBox="1"/>
          <p:nvPr/>
        </p:nvSpPr>
        <p:spPr>
          <a:xfrm>
            <a:off x="1048632" y="2125100"/>
            <a:ext cx="191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HYBRID</a:t>
            </a:r>
          </a:p>
        </p:txBody>
      </p:sp>
      <p:pic>
        <p:nvPicPr>
          <p:cNvPr id="4100" name="Picture 4" descr="When Will Electric Cars Go Mainstream? - Knowledge@Wharton">
            <a:extLst>
              <a:ext uri="{FF2B5EF4-FFF2-40B4-BE49-F238E27FC236}">
                <a16:creationId xmlns="" xmlns:a16="http://schemas.microsoft.com/office/drawing/2014/main" id="{B3F8B048-2BC7-46D6-9752-8BDE6C78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44" y="238671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C5EA22-82E6-47F4-B689-CB840FCCB395}"/>
              </a:ext>
            </a:extLst>
          </p:cNvPr>
          <p:cNvSpPr txBox="1"/>
          <p:nvPr/>
        </p:nvSpPr>
        <p:spPr>
          <a:xfrm>
            <a:off x="3707612" y="3786885"/>
            <a:ext cx="191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ELECTRIC</a:t>
            </a:r>
          </a:p>
        </p:txBody>
      </p:sp>
    </p:spTree>
    <p:extLst>
      <p:ext uri="{BB962C8B-B14F-4D97-AF65-F5344CB8AC3E}">
        <p14:creationId xmlns:p14="http://schemas.microsoft.com/office/powerpoint/2010/main" val="33651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9E5C4-29EF-4C3D-9F3B-FA73BD3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EBE7C9-2035-4A3D-97FE-5EFC2C06C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cars we use affect the environment and the air we breathe.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can we do to reduce pollution from our cars?  What did you observe about your more fuel-efficient car choice?</a:t>
            </a:r>
          </a:p>
          <a:p>
            <a:endParaRPr lang="en-US" dirty="0"/>
          </a:p>
          <a:p>
            <a:r>
              <a:rPr lang="en-US" dirty="0"/>
              <a:t>Electric Vehicle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273EA-6D91-42AE-828A-42A7B99E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Car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DA50D9-D965-48C5-89B0-59D9A8C8578E}"/>
              </a:ext>
            </a:extLst>
          </p:cNvPr>
          <p:cNvSpPr txBox="1"/>
          <p:nvPr/>
        </p:nvSpPr>
        <p:spPr>
          <a:xfrm>
            <a:off x="7176496" y="393409"/>
            <a:ext cx="209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CCD578-5B29-42C7-B660-51DB5DC63632}"/>
              </a:ext>
            </a:extLst>
          </p:cNvPr>
          <p:cNvSpPr txBox="1"/>
          <p:nvPr/>
        </p:nvSpPr>
        <p:spPr>
          <a:xfrm>
            <a:off x="1451470" y="1384027"/>
            <a:ext cx="152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PRICE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A6296437-D953-46C0-804D-973D9D00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6" y="1339893"/>
            <a:ext cx="504825" cy="6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="" xmlns:a16="http://schemas.microsoft.com/office/drawing/2014/main" id="{8A824E1A-A6DB-4407-B1EB-60B21F573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39" y="4159625"/>
            <a:ext cx="2754831" cy="142511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9C1CD7D-02AB-4E74-AD40-EBC96AF1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62" y="4364457"/>
            <a:ext cx="237744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FF82EF-E76D-4DA6-886F-5F889EC2DAAF}"/>
              </a:ext>
            </a:extLst>
          </p:cNvPr>
          <p:cNvSpPr txBox="1"/>
          <p:nvPr/>
        </p:nvSpPr>
        <p:spPr>
          <a:xfrm>
            <a:off x="5611730" y="5587707"/>
            <a:ext cx="300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EFFICIENCY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8102E143-7714-4078-9B72-BA83E690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69" y="501275"/>
            <a:ext cx="26336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D57476F-667F-4CA2-AC96-97BD04F4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96" y="1008683"/>
            <a:ext cx="24003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652383-474C-4F64-978A-1F4AF6AA373B}"/>
              </a:ext>
            </a:extLst>
          </p:cNvPr>
          <p:cNvSpPr txBox="1"/>
          <p:nvPr/>
        </p:nvSpPr>
        <p:spPr>
          <a:xfrm>
            <a:off x="6096000" y="1976694"/>
            <a:ext cx="13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SIZE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6CDDC510-FD7A-48B9-948B-DE1D0A21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5" y="2391676"/>
            <a:ext cx="2387450" cy="9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2AE642E-433A-4C87-8C28-B7A72A386BCB}"/>
              </a:ext>
            </a:extLst>
          </p:cNvPr>
          <p:cNvSpPr txBox="1"/>
          <p:nvPr/>
        </p:nvSpPr>
        <p:spPr>
          <a:xfrm>
            <a:off x="2434962" y="5463273"/>
            <a:ext cx="209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BRAND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66C4CB4-B739-4E09-B98B-1E9E08F5CE3A}"/>
              </a:ext>
            </a:extLst>
          </p:cNvPr>
          <p:cNvSpPr txBox="1"/>
          <p:nvPr/>
        </p:nvSpPr>
        <p:spPr>
          <a:xfrm>
            <a:off x="1197716" y="3295604"/>
            <a:ext cx="157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SAFETY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="" xmlns:a16="http://schemas.microsoft.com/office/drawing/2014/main" id="{30B803E9-DFFA-4460-9FFC-3E811059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2" y="2735209"/>
            <a:ext cx="1769144" cy="12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682161-8081-4773-9DEF-6FE161A3EC33}"/>
              </a:ext>
            </a:extLst>
          </p:cNvPr>
          <p:cNvSpPr txBox="1"/>
          <p:nvPr/>
        </p:nvSpPr>
        <p:spPr>
          <a:xfrm>
            <a:off x="6397246" y="2927113"/>
            <a:ext cx="3229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13935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2215B0E-25BF-43B0-A261-87141EBD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Based on what is most important to you, choose a car.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EE2E9F18-6571-49B6-9EAA-610E2DF0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79" y="726151"/>
            <a:ext cx="56673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5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94E990D-62C7-4C4C-8C36-65BA72A7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Labels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69385BD-508D-476F-9CA8-53C4E7F2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go to </a:t>
            </a:r>
            <a:r>
              <a:rPr lang="en-US" dirty="0">
                <a:hlinkClick r:id="rId2"/>
              </a:rPr>
              <a:t>www.fueleconomy.gov</a:t>
            </a:r>
            <a:endParaRPr lang="en-US" dirty="0"/>
          </a:p>
          <a:p>
            <a:r>
              <a:rPr lang="en-US" dirty="0"/>
              <a:t>Select Find a Car</a:t>
            </a:r>
          </a:p>
          <a:p>
            <a:endParaRPr lang="en-US" dirty="0"/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D4821B51-D566-410A-B0F8-13345722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9" y="3115176"/>
            <a:ext cx="7429500" cy="133350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="" xmlns:a16="http://schemas.microsoft.com/office/drawing/2014/main" id="{567261A9-C366-43F3-A1AC-CCBCD95D4F7E}"/>
              </a:ext>
            </a:extLst>
          </p:cNvPr>
          <p:cNvSpPr/>
          <p:nvPr/>
        </p:nvSpPr>
        <p:spPr>
          <a:xfrm>
            <a:off x="1548063" y="4448676"/>
            <a:ext cx="176463" cy="660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807F-2F76-4817-88AE-6C2BE7CB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E84266-C6D3-4980-BAD3-599AE436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073"/>
            <a:ext cx="8596668" cy="3880773"/>
          </a:xfrm>
        </p:spPr>
        <p:txBody>
          <a:bodyPr/>
          <a:lstStyle/>
          <a:p>
            <a:r>
              <a:rPr lang="en-US" dirty="0"/>
              <a:t>Select Find A Car - Home</a:t>
            </a:r>
          </a:p>
          <a:p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28824CC0-0FBD-4B5A-ABF2-BC1C1C6A2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1" y="2060647"/>
            <a:ext cx="6477000" cy="32729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37EEA41C-2909-4CB4-B81C-AE90E1C9891E}"/>
              </a:ext>
            </a:extLst>
          </p:cNvPr>
          <p:cNvSpPr/>
          <p:nvPr/>
        </p:nvSpPr>
        <p:spPr>
          <a:xfrm>
            <a:off x="3624295" y="2998079"/>
            <a:ext cx="1475873" cy="24865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C3B74E8-006C-4C3A-8236-547B41A3A3FD}"/>
              </a:ext>
            </a:extLst>
          </p:cNvPr>
          <p:cNvSpPr/>
          <p:nvPr/>
        </p:nvSpPr>
        <p:spPr>
          <a:xfrm>
            <a:off x="1442125" y="3246732"/>
            <a:ext cx="1475873" cy="24865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01C940BF-47AD-4C35-A47A-AD82CD04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72504"/>
            <a:ext cx="6705600" cy="58240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D0E7E310-1ED3-487C-A77C-6FF02B4E9145}"/>
              </a:ext>
            </a:extLst>
          </p:cNvPr>
          <p:cNvSpPr/>
          <p:nvPr/>
        </p:nvSpPr>
        <p:spPr>
          <a:xfrm>
            <a:off x="280737" y="1676401"/>
            <a:ext cx="2983831" cy="235818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695FAE-1FAD-4444-97D1-C1DD9996B3F6}"/>
              </a:ext>
            </a:extLst>
          </p:cNvPr>
          <p:cNvSpPr txBox="1"/>
          <p:nvPr/>
        </p:nvSpPr>
        <p:spPr>
          <a:xfrm>
            <a:off x="7688177" y="2622883"/>
            <a:ext cx="206542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Enter information for the car you chose and </a:t>
            </a:r>
          </a:p>
          <a:p>
            <a:r>
              <a:rPr lang="en-US" dirty="0"/>
              <a:t>click </a:t>
            </a:r>
            <a:r>
              <a:rPr lang="en-US" b="1" dirty="0">
                <a:solidFill>
                  <a:srgbClr val="0070C0"/>
                </a:solidFill>
              </a:rPr>
              <a:t>Go.</a:t>
            </a:r>
          </a:p>
        </p:txBody>
      </p:sp>
    </p:spTree>
    <p:extLst>
      <p:ext uri="{BB962C8B-B14F-4D97-AF65-F5344CB8AC3E}">
        <p14:creationId xmlns:p14="http://schemas.microsoft.com/office/powerpoint/2010/main" val="2386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4F0BCD1C-38FE-4E72-A003-B0D171B6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5" y="397644"/>
            <a:ext cx="7078980" cy="6271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7CF98F-A78B-470A-97E5-4DA10E9A5C6E}"/>
              </a:ext>
            </a:extLst>
          </p:cNvPr>
          <p:cNvSpPr/>
          <p:nvPr/>
        </p:nvSpPr>
        <p:spPr>
          <a:xfrm>
            <a:off x="2093495" y="4483768"/>
            <a:ext cx="1540042" cy="2566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1D121D1-155A-4CC6-9BEE-0F98D6386F58}"/>
              </a:ext>
            </a:extLst>
          </p:cNvPr>
          <p:cNvCxnSpPr>
            <a:cxnSpLocks/>
          </p:cNvCxnSpPr>
          <p:nvPr/>
        </p:nvCxnSpPr>
        <p:spPr>
          <a:xfrm>
            <a:off x="1499938" y="4243134"/>
            <a:ext cx="593557" cy="36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E883E1-C166-489E-AA6C-FE1270132F49}"/>
              </a:ext>
            </a:extLst>
          </p:cNvPr>
          <p:cNvSpPr txBox="1"/>
          <p:nvPr/>
        </p:nvSpPr>
        <p:spPr>
          <a:xfrm>
            <a:off x="449178" y="3653132"/>
            <a:ext cx="126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select your car.</a:t>
            </a:r>
          </a:p>
        </p:txBody>
      </p:sp>
    </p:spTree>
    <p:extLst>
      <p:ext uri="{BB962C8B-B14F-4D97-AF65-F5344CB8AC3E}">
        <p14:creationId xmlns:p14="http://schemas.microsoft.com/office/powerpoint/2010/main" val="119231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email&#10;&#10;Description automatically generated">
            <a:extLst>
              <a:ext uri="{FF2B5EF4-FFF2-40B4-BE49-F238E27FC236}">
                <a16:creationId xmlns="" xmlns:a16="http://schemas.microsoft.com/office/drawing/2014/main" id="{6A12B4C2-3855-4787-A1E1-65AD0E0D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294974"/>
            <a:ext cx="5113020" cy="6234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74A438-E99F-40DA-864C-04366B57F366}"/>
              </a:ext>
            </a:extLst>
          </p:cNvPr>
          <p:cNvSpPr/>
          <p:nvPr/>
        </p:nvSpPr>
        <p:spPr>
          <a:xfrm>
            <a:off x="3090109" y="3267855"/>
            <a:ext cx="1752600" cy="18065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739D9E-6129-4F30-8A5D-4AB3AD9A4444}"/>
              </a:ext>
            </a:extLst>
          </p:cNvPr>
          <p:cNvSpPr/>
          <p:nvPr/>
        </p:nvSpPr>
        <p:spPr>
          <a:xfrm>
            <a:off x="2901617" y="2783305"/>
            <a:ext cx="2069431" cy="48108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360103-D6B2-4152-94EB-38465B287C7B}"/>
              </a:ext>
            </a:extLst>
          </p:cNvPr>
          <p:cNvSpPr txBox="1"/>
          <p:nvPr/>
        </p:nvSpPr>
        <p:spPr>
          <a:xfrm>
            <a:off x="5045242" y="2783305"/>
            <a:ext cx="17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Economy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2631C0-CE82-4B3F-97D0-AF876FA8D2F3}"/>
              </a:ext>
            </a:extLst>
          </p:cNvPr>
          <p:cNvSpPr txBox="1"/>
          <p:nvPr/>
        </p:nvSpPr>
        <p:spPr>
          <a:xfrm>
            <a:off x="4842709" y="3253621"/>
            <a:ext cx="293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Consumption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0529FB-57C8-4E51-9765-7DFA61DAED3F}"/>
              </a:ext>
            </a:extLst>
          </p:cNvPr>
          <p:cNvSpPr txBox="1"/>
          <p:nvPr/>
        </p:nvSpPr>
        <p:spPr>
          <a:xfrm>
            <a:off x="4892642" y="5005137"/>
            <a:ext cx="306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Costs Over 5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D0C1305-49EB-4FA0-A1ED-8C0E282BD3A9}"/>
              </a:ext>
            </a:extLst>
          </p:cNvPr>
          <p:cNvSpPr/>
          <p:nvPr/>
        </p:nvSpPr>
        <p:spPr>
          <a:xfrm>
            <a:off x="1101090" y="5558589"/>
            <a:ext cx="4064468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="" xmlns:a16="http://schemas.microsoft.com/office/drawing/2014/main" id="{D7F03A3D-EA07-4DC3-A5D3-44B1047BC2CB}"/>
              </a:ext>
            </a:extLst>
          </p:cNvPr>
          <p:cNvSpPr/>
          <p:nvPr/>
        </p:nvSpPr>
        <p:spPr>
          <a:xfrm rot="18576968">
            <a:off x="3700295" y="374559"/>
            <a:ext cx="472073" cy="1399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21FDA0-8601-4936-A25B-782926A299A7}"/>
              </a:ext>
            </a:extLst>
          </p:cNvPr>
          <p:cNvSpPr/>
          <p:nvPr/>
        </p:nvSpPr>
        <p:spPr>
          <a:xfrm>
            <a:off x="2901617" y="4791456"/>
            <a:ext cx="2069431" cy="807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75D1349-15B3-4E24-B2AD-182F4F157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03" y="228708"/>
            <a:ext cx="5524500" cy="59746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F445504-9C70-4624-8685-6C5DFA42A5F7}"/>
              </a:ext>
            </a:extLst>
          </p:cNvPr>
          <p:cNvSpPr/>
          <p:nvPr/>
        </p:nvSpPr>
        <p:spPr>
          <a:xfrm>
            <a:off x="4657116" y="3994951"/>
            <a:ext cx="1989221" cy="86627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903951-0C23-4AB3-BE5F-90A1D31C9D35}"/>
              </a:ext>
            </a:extLst>
          </p:cNvPr>
          <p:cNvSpPr/>
          <p:nvPr/>
        </p:nvSpPr>
        <p:spPr>
          <a:xfrm>
            <a:off x="4737016" y="5099170"/>
            <a:ext cx="1989221" cy="8662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CEBC90-874D-4D4B-9CB8-8128E8E820B3}"/>
              </a:ext>
            </a:extLst>
          </p:cNvPr>
          <p:cNvSpPr txBox="1"/>
          <p:nvPr/>
        </p:nvSpPr>
        <p:spPr>
          <a:xfrm>
            <a:off x="852256" y="4687410"/>
            <a:ext cx="15535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Need to pick New Jersey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ACF550A-6FC0-43F7-9A1E-9536B2D437BE}"/>
              </a:ext>
            </a:extLst>
          </p:cNvPr>
          <p:cNvCxnSpPr/>
          <p:nvPr/>
        </p:nvCxnSpPr>
        <p:spPr>
          <a:xfrm>
            <a:off x="2405849" y="5282214"/>
            <a:ext cx="532660" cy="25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154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Drive It Green</vt:lpstr>
      <vt:lpstr>Buying a Car</vt:lpstr>
      <vt:lpstr>PowerPoint Presentation</vt:lpstr>
      <vt:lpstr>Car Labels</vt:lpstr>
      <vt:lpstr>Car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It Green</dc:title>
  <dc:creator>Jodi Bettermann</dc:creator>
  <cp:lastModifiedBy>Margret</cp:lastModifiedBy>
  <cp:revision>23</cp:revision>
  <dcterms:created xsi:type="dcterms:W3CDTF">2021-02-25T14:35:42Z</dcterms:created>
  <dcterms:modified xsi:type="dcterms:W3CDTF">2022-09-09T15:55:49Z</dcterms:modified>
</cp:coreProperties>
</file>